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1"/>
  </p:sldMasterIdLst>
  <p:notesMasterIdLst>
    <p:notesMasterId r:id="rId11"/>
  </p:notesMasterIdLst>
  <p:handoutMasterIdLst>
    <p:handoutMasterId r:id="rId12"/>
  </p:handoutMasterIdLst>
  <p:sldIdLst>
    <p:sldId id="298" r:id="rId2"/>
    <p:sldId id="310" r:id="rId3"/>
    <p:sldId id="275" r:id="rId4"/>
    <p:sldId id="313" r:id="rId5"/>
    <p:sldId id="317" r:id="rId6"/>
    <p:sldId id="316" r:id="rId7"/>
    <p:sldId id="304" r:id="rId8"/>
    <p:sldId id="314" r:id="rId9"/>
    <p:sldId id="276" r:id="rId10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86"/>
    <a:srgbClr val="000099"/>
    <a:srgbClr val="0066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5" autoAdjust="0"/>
    <p:restoredTop sz="90877"/>
  </p:normalViewPr>
  <p:slideViewPr>
    <p:cSldViewPr>
      <p:cViewPr varScale="1">
        <p:scale>
          <a:sx n="105" d="100"/>
          <a:sy n="105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633" cy="469104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237" y="0"/>
            <a:ext cx="3077633" cy="469104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>
              <a:defRPr sz="1200"/>
            </a:lvl1pPr>
          </a:lstStyle>
          <a:p>
            <a:fld id="{E488B633-BF68-49B2-BE56-6293173F841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770"/>
            <a:ext cx="3077633" cy="469104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237" y="8917770"/>
            <a:ext cx="3077633" cy="469104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>
              <a:defRPr sz="1200"/>
            </a:lvl1pPr>
          </a:lstStyle>
          <a:p>
            <a:fld id="{3034C5AB-3F45-4E98-814B-7B9F27DD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8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633" cy="4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5" rIns="94229" bIns="471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844" y="0"/>
            <a:ext cx="3077632" cy="4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5" rIns="94229" bIns="471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11" y="4458886"/>
            <a:ext cx="5208054" cy="422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5" rIns="94229" bIns="47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373"/>
            <a:ext cx="3077633" cy="46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5" rIns="94229" bIns="471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844" y="8919373"/>
            <a:ext cx="3077632" cy="46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5" rIns="94229" bIns="471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AEC9C2-BB01-4177-ABE1-1FF7D1B4B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28F0B-BA03-43C0-A305-1DF79E5C96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3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AEC9C2-BB01-4177-ABE1-1FF7D1B4BD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0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50157" indent="-288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54087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15722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77357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38992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3000626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62261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923896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80D294-DEAC-481D-BFCC-4EF3CC5A516B}" type="slidenum">
              <a:rPr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>
              <a:latin typeface="Tahoma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50157" indent="-288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54087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15722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77357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38992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3000626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62261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923896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80D294-DEAC-481D-BFCC-4EF3CC5A516B}" type="slidenum">
              <a:rPr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latin typeface="Tahoma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713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50157" indent="-288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54087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15722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77357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38992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3000626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62261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923896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80D294-DEAC-481D-BFCC-4EF3CC5A516B}" type="slidenum">
              <a:rPr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>
              <a:latin typeface="Tahoma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0502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50157" indent="-288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54087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15722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77357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38992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3000626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62261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923896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80D294-DEAC-481D-BFCC-4EF3CC5A516B}" type="slidenum">
              <a:rPr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Tahoma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2348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50157" indent="-288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54087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15722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77357" indent="-230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38992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3000626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62261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923896" indent="-230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80D294-DEAC-481D-BFCC-4EF3CC5A516B}" type="slidenum">
              <a:rPr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>
              <a:latin typeface="Tahoma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12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EC9C2-BB01-4177-ABE1-1FF7D1B4BD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2FE82-0994-4B46-8EC6-AF4B414598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7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2E1E0-3D66-4A09-87F4-9C835B594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6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E0CB7-3A55-402D-9C68-83195F8944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5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DE02E-5853-45FD-B30B-CDC4BC655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2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72C1-2A4E-4C42-89AC-92CDC50958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92B-0991-4F1F-85E2-1172C662A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6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A134E-AF6C-4737-8418-CD382BDB1A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8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6A861-0846-4A98-BDB7-EFD50A5EA6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8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0AF58-C61A-41FF-AE24-8902E4CCE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8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E2254-B447-4247-9156-192154A557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1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C7AFE-FA6E-4829-9F40-AD2FF39DB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8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CFB007-7610-43AC-80D1-B0CDE88FEA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6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6" y="4188459"/>
            <a:ext cx="9144000" cy="743486"/>
          </a:xfrm>
        </p:spPr>
        <p:txBody>
          <a:bodyPr/>
          <a:lstStyle/>
          <a:p>
            <a:pPr algn="ctr" defTabSz="119063"/>
            <a:r>
              <a:rPr lang="fr-CA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Funding Application Guidelines &amp; Instructions </a:t>
            </a: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0042-1F46-41A2-87AD-259233948AF0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AEF9271-6025-1149-A3BF-C3CFB3883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3421279"/>
            <a:ext cx="739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CDBG Program Year 48 (2022)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D0630B-7B4F-1246-86D7-649ECAF7BC4A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18C59-DDF1-E646-A25E-3B2F26CBBD44}"/>
              </a:ext>
            </a:extLst>
          </p:cNvPr>
          <p:cNvSpPr/>
          <p:nvPr/>
        </p:nvSpPr>
        <p:spPr>
          <a:xfrm>
            <a:off x="381000" y="531998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City of Meriden, Department of Economic Development Community Development Office, Room 134</a:t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142 East Main Street, Meriden, CT 06450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25124-6F88-EA4C-A60F-31172CF30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866">
            <a:off x="3081036" y="1051414"/>
            <a:ext cx="2981929" cy="21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84E127-7098-2943-96C1-8C6906B404D8}"/>
              </a:ext>
            </a:extLst>
          </p:cNvPr>
          <p:cNvSpPr/>
          <p:nvPr/>
        </p:nvSpPr>
        <p:spPr>
          <a:xfrm>
            <a:off x="0" y="13220"/>
            <a:ext cx="9144000" cy="12059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97A298-4DD0-D049-941E-FA17F703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0AF58-C61A-41FF-AE24-8902E4CCE8B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DB0D69-2A96-D74A-A628-21B7A9EC6C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7" t="11903" r="5217" b="21475"/>
          <a:stretch/>
        </p:blipFill>
        <p:spPr>
          <a:xfrm>
            <a:off x="6396858" y="1379483"/>
            <a:ext cx="2628900" cy="3733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EBF8D3-6636-074E-A881-510EA16197F3}"/>
              </a:ext>
            </a:extLst>
          </p:cNvPr>
          <p:cNvSpPr txBox="1"/>
          <p:nvPr/>
        </p:nvSpPr>
        <p:spPr>
          <a:xfrm>
            <a:off x="533400" y="1371600"/>
            <a:ext cx="6019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+mn-lt"/>
              </a:rPr>
              <a:t>FEDERAL GRANT APPLICATION</a:t>
            </a:r>
            <a:endParaRPr lang="en-US" b="1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The City of Meriden’s Consolidated Plan and Annual Action Plan (AAP) includes the federal grant program:</a:t>
            </a:r>
          </a:p>
          <a:p>
            <a:endParaRPr lang="en-US" sz="2000" dirty="0">
              <a:latin typeface="+mn-lt"/>
            </a:endParaRPr>
          </a:p>
          <a:p>
            <a:r>
              <a:rPr lang="en-US" sz="1800" b="1" dirty="0">
                <a:latin typeface="+mn-lt"/>
              </a:rPr>
              <a:t>Community Development Block Grant (CDBG) ~ $1,100,000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DAE0D7C-FD24-0340-8946-DB50589EC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442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Economic &amp; Community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99CB0-866B-9F4F-900B-4BB8FCA81D3E}"/>
              </a:ext>
            </a:extLst>
          </p:cNvPr>
          <p:cNvSpPr txBox="1"/>
          <p:nvPr/>
        </p:nvSpPr>
        <p:spPr>
          <a:xfrm>
            <a:off x="533401" y="3495062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Projects must primarily benefit low- and moderate-income persons or persons with special needs. 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Eligible Activities: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Public Services ($220,000 available)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Public Facility Improvements ( $ TBD) </a:t>
            </a:r>
          </a:p>
          <a:p>
            <a:pPr lvl="1"/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Funding is provided as a reimbursement for documented eligible expenses. 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575254-2071-CD45-9E1A-79201F8EBD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866">
            <a:off x="7562799" y="5288992"/>
            <a:ext cx="1230542" cy="89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4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43F684-F9A5-DC4E-94C0-4CD4B4921673}"/>
              </a:ext>
            </a:extLst>
          </p:cNvPr>
          <p:cNvSpPr/>
          <p:nvPr/>
        </p:nvSpPr>
        <p:spPr>
          <a:xfrm>
            <a:off x="0" y="7280"/>
            <a:ext cx="9144000" cy="12059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344" y="634425"/>
            <a:ext cx="9129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Application Guidelines</a:t>
            </a:r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ECBAD3C-5179-40D2-8A55-DE5FBB82C4C3}" type="slidenum">
              <a:rPr lang="en-US" altLang="en-US" sz="1000" smtClean="0"/>
              <a:pPr eaLnBrk="1" hangingPunct="1"/>
              <a:t>3</a:t>
            </a:fld>
            <a:endParaRPr lang="en-US" alt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04B61-5CD0-5D4F-A02A-6A960B851256}"/>
              </a:ext>
            </a:extLst>
          </p:cNvPr>
          <p:cNvSpPr txBox="1"/>
          <p:nvPr/>
        </p:nvSpPr>
        <p:spPr>
          <a:xfrm>
            <a:off x="609600" y="1500899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Eligible Applicants: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Government agencies (public agency such as a PHA)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Private, non-profit entity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City of Meriden departments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 separate application is required for each grant and each program for which your organization is requesting funding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Application Materials are posted to the City’s website at: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https://www.meridenct.gov/government/departments/economic-development/community-development/</a:t>
            </a:r>
          </a:p>
          <a:p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38229-B9E8-3D4F-A7BF-AE715F51D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866">
            <a:off x="7562799" y="5288992"/>
            <a:ext cx="1230542" cy="891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A3114-7089-1D4A-8CD1-951E419B87AB}"/>
              </a:ext>
            </a:extLst>
          </p:cNvPr>
          <p:cNvSpPr/>
          <p:nvPr/>
        </p:nvSpPr>
        <p:spPr>
          <a:xfrm>
            <a:off x="0" y="7280"/>
            <a:ext cx="9144000" cy="12059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2848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Application</a:t>
            </a:r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ECBAD3C-5179-40D2-8A55-DE5FBB82C4C3}" type="slidenum">
              <a:rPr lang="en-US" altLang="en-US" sz="1000" smtClean="0"/>
              <a:pPr eaLnBrk="1" hangingPunct="1"/>
              <a:t>4</a:t>
            </a:fld>
            <a:endParaRPr lang="en-US" alt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84E15F-A954-E54C-866D-81EBCF02949B}"/>
              </a:ext>
            </a:extLst>
          </p:cNvPr>
          <p:cNvSpPr txBox="1"/>
          <p:nvPr/>
        </p:nvSpPr>
        <p:spPr>
          <a:xfrm>
            <a:off x="341391" y="1380751"/>
            <a:ext cx="85740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The application includes the following: 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Application summary: </a:t>
            </a:r>
            <a:r>
              <a:rPr lang="en-US" sz="2000" dirty="0">
                <a:latin typeface="+mn-lt"/>
              </a:rPr>
              <a:t>project title, applicant information, amount requested</a:t>
            </a:r>
            <a:endParaRPr lang="en-US" sz="20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Project description: </a:t>
            </a:r>
            <a:r>
              <a:rPr lang="en-US" sz="2000" dirty="0">
                <a:latin typeface="+mn-lt"/>
              </a:rPr>
              <a:t>description of the project proposal, anticipated benefits to LMI residents, and goals and monitoring, proposed 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Estimated project budget: </a:t>
            </a:r>
            <a:r>
              <a:rPr lang="en-US" sz="2000" dirty="0">
                <a:latin typeface="+mn-lt"/>
              </a:rPr>
              <a:t>use of funds requested </a:t>
            </a:r>
            <a:r>
              <a:rPr lang="en-US" sz="2000" u="sng" dirty="0">
                <a:latin typeface="+mn-lt"/>
              </a:rPr>
              <a:t>and</a:t>
            </a:r>
            <a:r>
              <a:rPr lang="en-US" sz="2000" dirty="0">
                <a:latin typeface="+mn-lt"/>
              </a:rPr>
              <a:t> other sources of funding.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Other materials: </a:t>
            </a:r>
            <a:r>
              <a:rPr lang="en-US" sz="2000" dirty="0">
                <a:latin typeface="+mn-lt"/>
              </a:rPr>
              <a:t>Financial Documentation and Non-profit determination, as requested on the application form. Additional project narrative and budget materials may also be submitted. Signed certifications. (part of the application)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LINK:</a:t>
            </a:r>
          </a:p>
          <a:p>
            <a:r>
              <a:rPr lang="en-US" sz="2000" dirty="0">
                <a:latin typeface="+mn-lt"/>
              </a:rPr>
              <a:t>https://</a:t>
            </a:r>
            <a:r>
              <a:rPr lang="en-US" sz="2000" dirty="0" err="1">
                <a:latin typeface="+mn-lt"/>
              </a:rPr>
              <a:t>www.meridenct.gov</a:t>
            </a:r>
            <a:r>
              <a:rPr lang="en-US" sz="2000" dirty="0">
                <a:latin typeface="+mn-lt"/>
              </a:rPr>
              <a:t>/Customer-Content/www/CMS/files/</a:t>
            </a:r>
            <a:r>
              <a:rPr lang="en-US" sz="2000" dirty="0" err="1">
                <a:latin typeface="+mn-lt"/>
              </a:rPr>
              <a:t>Community_Development</a:t>
            </a:r>
            <a:r>
              <a:rPr lang="en-US" sz="2000" dirty="0">
                <a:latin typeface="+mn-lt"/>
              </a:rPr>
              <a:t>/CDBG_PY_48_22_Application_Fillable.pdf</a:t>
            </a:r>
          </a:p>
        </p:txBody>
      </p:sp>
    </p:spTree>
    <p:extLst>
      <p:ext uri="{BB962C8B-B14F-4D97-AF65-F5344CB8AC3E}">
        <p14:creationId xmlns:p14="http://schemas.microsoft.com/office/powerpoint/2010/main" val="67993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905000-8C9E-9547-B6FA-09370EC5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0AF58-C61A-41FF-AE24-8902E4CCE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E6D3C6A-1C51-8148-B30E-81C09B3ED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28" y="0"/>
            <a:ext cx="7426343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FD0706-E614-4249-886D-CD20662F0B61}"/>
              </a:ext>
            </a:extLst>
          </p:cNvPr>
          <p:cNvCxnSpPr>
            <a:cxnSpLocks/>
          </p:cNvCxnSpPr>
          <p:nvPr/>
        </p:nvCxnSpPr>
        <p:spPr>
          <a:xfrm flipH="1">
            <a:off x="4419599" y="4419600"/>
            <a:ext cx="838201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35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A3114-7089-1D4A-8CD1-951E419B87AB}"/>
              </a:ext>
            </a:extLst>
          </p:cNvPr>
          <p:cNvSpPr/>
          <p:nvPr/>
        </p:nvSpPr>
        <p:spPr>
          <a:xfrm>
            <a:off x="0" y="7280"/>
            <a:ext cx="9144000" cy="12059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2848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Additional Requirements</a:t>
            </a:r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ECBAD3C-5179-40D2-8A55-DE5FBB82C4C3}" type="slidenum">
              <a:rPr lang="en-US" altLang="en-US" sz="1000" smtClean="0"/>
              <a:pPr eaLnBrk="1" hangingPunct="1"/>
              <a:t>6</a:t>
            </a:fld>
            <a:endParaRPr lang="en-US" alt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84E15F-A954-E54C-866D-81EBCF02949B}"/>
              </a:ext>
            </a:extLst>
          </p:cNvPr>
          <p:cNvSpPr txBox="1"/>
          <p:nvPr/>
        </p:nvSpPr>
        <p:spPr>
          <a:xfrm>
            <a:off x="341391" y="1380751"/>
            <a:ext cx="85740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The applicant organization must provide the following items: </a:t>
            </a:r>
          </a:p>
          <a:p>
            <a:endParaRPr lang="en-US" sz="20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501c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Organizational By-laws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List of current Board Members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Annual Financial Statements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Proof of Registration with the Connecticut Secretary of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Proof of Registration with </a:t>
            </a:r>
            <a:r>
              <a:rPr lang="en-US" sz="2000" dirty="0" err="1">
                <a:latin typeface="+mn-lt"/>
              </a:rPr>
              <a:t>SAM.gov</a:t>
            </a:r>
            <a:r>
              <a:rPr lang="en-US" sz="2000" dirty="0">
                <a:latin typeface="+mn-lt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SAM Unique Entity 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No exclusions/debarments </a:t>
            </a: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822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BFFDA-C921-4740-9C43-15AE8884CFA3}"/>
              </a:ext>
            </a:extLst>
          </p:cNvPr>
          <p:cNvSpPr/>
          <p:nvPr/>
        </p:nvSpPr>
        <p:spPr>
          <a:xfrm>
            <a:off x="0" y="7280"/>
            <a:ext cx="9144000" cy="12059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-4482" y="634425"/>
            <a:ext cx="9148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Application Submission</a:t>
            </a:r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ECBAD3C-5179-40D2-8A55-DE5FBB82C4C3}" type="slidenum">
              <a:rPr lang="en-US" altLang="en-US" sz="1000" smtClean="0"/>
              <a:pPr eaLnBrk="1" hangingPunct="1"/>
              <a:t>7</a:t>
            </a:fld>
            <a:endParaRPr lang="en-US" altLang="en-US" sz="1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96927E-5A7F-5E4F-BBDC-107EA4E03D9A}"/>
              </a:ext>
            </a:extLst>
          </p:cNvPr>
          <p:cNvSpPr/>
          <p:nvPr/>
        </p:nvSpPr>
        <p:spPr>
          <a:xfrm>
            <a:off x="533400" y="15240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Prospective applicants must submit the completed application form to be considered.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One (1) original and five (5) copies of the completed application are due to the City of Meriden no later than </a:t>
            </a:r>
            <a:r>
              <a:rPr lang="en-US" sz="2000" b="1" u="sng" dirty="0">
                <a:highlight>
                  <a:srgbClr val="FFFF00"/>
                </a:highlight>
                <a:latin typeface="+mn-lt"/>
              </a:rPr>
              <a:t>4:30 p.m. </a:t>
            </a:r>
            <a:r>
              <a:rPr lang="en-US" sz="2000" b="1" u="sng">
                <a:highlight>
                  <a:srgbClr val="FFFF00"/>
                </a:highlight>
                <a:latin typeface="+mn-lt"/>
              </a:rPr>
              <a:t>on Wednesday</a:t>
            </a:r>
            <a:r>
              <a:rPr lang="en-US" sz="2000" b="1" u="sng" dirty="0">
                <a:highlight>
                  <a:srgbClr val="FFFF00"/>
                </a:highlight>
                <a:latin typeface="+mn-lt"/>
              </a:rPr>
              <a:t>, March 9, 2022.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Return Applications to: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City of Meriden, Department of Economic Development Community Development Office, Room 134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142 East Main Street, Meriden, CT 06450 </a:t>
            </a:r>
          </a:p>
          <a:p>
            <a:endParaRPr lang="en-US" sz="2000" b="1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851CA1-7F7D-5841-BADD-D82751212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866">
            <a:off x="7562799" y="5288992"/>
            <a:ext cx="1230542" cy="89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0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4AD1A1-A8EC-9A4B-BF8D-D31BBDFB6AD9}"/>
              </a:ext>
            </a:extLst>
          </p:cNvPr>
          <p:cNvSpPr/>
          <p:nvPr/>
        </p:nvSpPr>
        <p:spPr>
          <a:xfrm>
            <a:off x="0" y="7280"/>
            <a:ext cx="9144000" cy="12059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1027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Key Dates</a:t>
            </a:r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ECBAD3C-5179-40D2-8A55-DE5FBB82C4C3}" type="slidenum">
              <a:rPr lang="en-US" altLang="en-US" sz="1000" smtClean="0"/>
              <a:pPr eaLnBrk="1" hangingPunct="1"/>
              <a:t>8</a:t>
            </a:fld>
            <a:endParaRPr lang="en-US" altLang="en-US" sz="1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AE6E8-F6E1-0747-BE85-E05D73A3CDAA}"/>
              </a:ext>
            </a:extLst>
          </p:cNvPr>
          <p:cNvSpPr/>
          <p:nvPr/>
        </p:nvSpPr>
        <p:spPr>
          <a:xfrm>
            <a:off x="533400" y="1600200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  <a:latin typeface="+mn-lt"/>
              </a:rPr>
              <a:t>March 9, 2022 at 4:30 PM – Application Due Date</a:t>
            </a:r>
          </a:p>
          <a:p>
            <a:endParaRPr lang="en-US" sz="2000" dirty="0">
              <a:highlight>
                <a:srgbClr val="FFFF00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  <a:latin typeface="+mn-lt"/>
              </a:rPr>
              <a:t>March 16, 2022 at 5:30 PM (via Teams) – First Public Hearing.  Attendance for applicants is mandatory.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March 30, 2022   Public Comment Period Begins (30 days)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April 20, 2022 at 5:30 PM (via Teams) – Second Public Hearing.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April 30, 2022 – Public comment period 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May 2, 2022 – City Council Action on PY 48 (2022) AAP.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May 16, 2022 – Submission of AAP to HUD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July 1, 2022 – Program Year Start Date </a:t>
            </a:r>
          </a:p>
        </p:txBody>
      </p:sp>
    </p:spTree>
    <p:extLst>
      <p:ext uri="{BB962C8B-B14F-4D97-AF65-F5344CB8AC3E}">
        <p14:creationId xmlns:p14="http://schemas.microsoft.com/office/powerpoint/2010/main" val="156436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675AF3-B3D7-484F-8ACB-5A0F712BCB8D}"/>
              </a:ext>
            </a:extLst>
          </p:cNvPr>
          <p:cNvSpPr/>
          <p:nvPr/>
        </p:nvSpPr>
        <p:spPr>
          <a:xfrm>
            <a:off x="0" y="7280"/>
            <a:ext cx="9144000" cy="12059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B5C907F-ADDF-4D5F-9F99-0A9E89F0474B}" type="slidenum">
              <a:rPr lang="en-US" altLang="en-US" sz="1000" smtClean="0"/>
              <a:pPr eaLnBrk="1" hangingPunct="1"/>
              <a:t>9</a:t>
            </a:fld>
            <a:endParaRPr lang="en-US" altLang="en-US" sz="100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E56AFD0-6788-D949-BC5F-CB2526498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0270"/>
            <a:ext cx="9137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Questions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158449-2379-BD47-B752-FC588FECC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866">
            <a:off x="7562799" y="5288992"/>
            <a:ext cx="1230542" cy="891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2879E3-7300-4946-87C4-7E6269B0CE24}"/>
              </a:ext>
            </a:extLst>
          </p:cNvPr>
          <p:cNvSpPr/>
          <p:nvPr/>
        </p:nvSpPr>
        <p:spPr>
          <a:xfrm>
            <a:off x="1066800" y="1937655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City of Meriden </a:t>
            </a:r>
          </a:p>
          <a:p>
            <a:pPr algn="ctr"/>
            <a:r>
              <a:rPr lang="en-US" dirty="0">
                <a:latin typeface="+mn-lt"/>
              </a:rPr>
              <a:t>Department of Economic Development Community Development Office, Room 134 </a:t>
            </a:r>
          </a:p>
          <a:p>
            <a:pPr algn="ctr"/>
            <a:r>
              <a:rPr lang="en-US" dirty="0">
                <a:latin typeface="+mn-lt"/>
              </a:rPr>
              <a:t>142 East Main Street, </a:t>
            </a:r>
          </a:p>
          <a:p>
            <a:pPr algn="ctr"/>
            <a:r>
              <a:rPr lang="en-US" dirty="0">
                <a:latin typeface="+mn-lt"/>
              </a:rPr>
              <a:t>Meriden, CT 06450 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Contact: Lucy Dias, Community Development Officer</a:t>
            </a:r>
          </a:p>
          <a:p>
            <a:pPr algn="ctr"/>
            <a:r>
              <a:rPr lang="en-US" dirty="0">
                <a:latin typeface="+mn-lt"/>
              </a:rPr>
              <a:t>Phone: (203) 630-4105 </a:t>
            </a:r>
          </a:p>
          <a:p>
            <a:pPr algn="ctr"/>
            <a:r>
              <a:rPr lang="en-US" dirty="0">
                <a:latin typeface="+mn-lt"/>
              </a:rPr>
              <a:t>Email: </a:t>
            </a:r>
            <a:r>
              <a:rPr lang="en-US" dirty="0" err="1">
                <a:latin typeface="+mn-lt"/>
              </a:rPr>
              <a:t>ldiaz@meridenct.gov</a:t>
            </a:r>
            <a:r>
              <a:rPr lang="en-US" dirty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6271</TotalTime>
  <Words>548</Words>
  <Application>Microsoft Office PowerPoint</Application>
  <PresentationFormat>On-screen Show (4:3)</PresentationFormat>
  <Paragraphs>97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Application Budget Workshop</dc:title>
  <dc:creator>Laura Stagner</dc:creator>
  <cp:lastModifiedBy>Lucy Diaz</cp:lastModifiedBy>
  <cp:revision>217</cp:revision>
  <cp:lastPrinted>2021-02-10T13:50:42Z</cp:lastPrinted>
  <dcterms:created xsi:type="dcterms:W3CDTF">2003-12-01T01:45:06Z</dcterms:created>
  <dcterms:modified xsi:type="dcterms:W3CDTF">2022-02-09T16:34:01Z</dcterms:modified>
</cp:coreProperties>
</file>